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5A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3FCCB4-BB0B-49B7-B7D3-AB6656C1AA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54C5A91-B53B-430F-BC00-8CA48C3A59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858672-757C-4E07-B7D9-0AD50F63A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F342C7-BE87-47C5-8E26-3AE411C89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BE74D6-5C2F-465C-9A59-B46A43A42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6941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EE5C32-568B-4B75-821F-EC0A30FB7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58BEB6-D54D-419B-9B80-6915B2DB45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A281E5F-D486-41A7-9C4C-1932C8A39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EB34ED-5705-4107-8448-A7108C647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6C3211-6923-47C6-8756-F2C71B9B4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9931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4F09C7-8C38-4090-A284-71732EDFD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F144FCC-9DF1-49AF-8482-B5242CFB76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319A99-1CF2-4B4F-8461-52F311A52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AB9E05-5D2A-4793-9491-9C75F397C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61D92DE-E48D-4F5C-847E-CF3718EAB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348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C6359C-4323-49AD-A0A7-3092F6697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39C7A7-83E9-4B4C-BE93-0B60005B3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A662A75-10A6-472C-851B-23C94A95BB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6EB9F4-35BB-4127-8F55-E9565EB54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EA38B9C-713E-427B-90B0-8D3F28D02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718554A-947C-4F71-92B7-ADCD0A7F6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4804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97ABC7-21C3-46B6-8DB8-1603386CC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2A888A-4D91-4E16-B3BD-24610A0237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73BCA9F-DAD6-4DC6-A814-E9ECEA669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51B66C6-580A-4458-B076-F837379357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2D77F32-433D-49B7-A9BD-0C9134BE32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4F2B992-F2C0-4FC2-827A-3BF65690E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F99A646-2AE0-486E-9FBD-2EB141C69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D749CA0-F2F9-45DA-9CCA-E1987B176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87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C7F64C-4043-466B-8E91-4601A884E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25BED3E-C14B-4858-8F26-396EEB817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F4A8325-87B6-44C8-8C6A-0051F3776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D1A6C1C-C369-49FB-AE9C-72AC993DA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660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A5349A5-71EA-430B-B7B1-2BFC56A08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0E30EA-F8A3-4E08-A13E-84F71EF7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FDE2DAD-43C2-4DE3-854A-470819405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266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00DD03-D5FB-43CB-9528-B59A2692A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845CE5D-08E5-41ED-92DD-9D8D76AFAB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98E542D-BDC0-4780-8427-245EF8A2D8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E60639B-04CA-4A99-A396-141FF86D0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E9930F2-2B11-4CD9-B994-106B0D55C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4CF41C-2382-478D-BD3B-E53D56433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49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72BA08-5C1C-4C14-84AD-7BE4FBFC7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7E9E704-5F93-4375-A5AF-B46F7F4BC4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31284E2-9861-4469-AAC8-5D7D9B18F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AD269DF-FE02-4D35-8E41-DAF6FE2AC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7559773-16CA-4D39-A4C6-6CC2D60A7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68A82EC-DB2E-4DFE-B678-AB622CD5C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4946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7EA464-FDE6-4A3B-A572-99D5CF16B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675168A-C55D-4800-BAFF-5B4BA9DA24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892C436-7486-4744-A7A4-8DE301A49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DA786D0-EC00-4CC3-A7CC-98A8E7204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845C971-7AD7-43F2-A1C8-51A3AFA85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8347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C6223F5-7E88-4A06-9181-80E190ACFC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44E3D82-194F-4A4E-BC3D-45F9AE629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98FB182-00A6-4F3F-A985-932807E2A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E2EB00-6F04-4D7D-8FA3-C994B7A25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0F4CD0-6131-472F-A4E0-F83AC03C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71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280DC3A-FF61-4EFB-9E44-002E6A499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7655DB0-79BB-4A26-B671-37D9F8F89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85E7DA-65FC-4DAA-8D25-E5948DEBD5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84FEF-6BAD-4CBA-AB28-DDAD58362C54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6941E57-BB23-4203-B364-815B4BA3C3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2B358D-C7E3-4DF5-8C0F-53C9977D3A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97451-3C2C-481D-B007-AD76AE8836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3922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C38DFCBB-CD62-4996-9DA9-32F307D79B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478" y="655094"/>
            <a:ext cx="11859904" cy="5650174"/>
          </a:xfrm>
        </p:spPr>
        <p:txBody>
          <a:bodyPr>
            <a:normAutofit fontScale="92500" lnSpcReduction="20000"/>
          </a:bodyPr>
          <a:lstStyle/>
          <a:p>
            <a:pPr fontAlgn="base" latinLnBrk="0"/>
            <a:endParaRPr lang="ko-KR" altLang="en-US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/>
            <a:r>
              <a:rPr lang="ko-KR" altLang="en-US" dirty="0">
                <a:solidFill>
                  <a:srgbClr val="0070C0"/>
                </a:solidFill>
                <a:latin typeface="THE명품굴림 " panose="02020603020101020101" pitchFamily="18" charset="-127"/>
                <a:ea typeface="THE명품굴림 " panose="02020603020101020101" pitchFamily="18" charset="-127"/>
              </a:rPr>
              <a:t>광주여자대학교 양성평등센터</a:t>
            </a:r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는 </a:t>
            </a:r>
            <a:endParaRPr lang="en-US" altLang="ko-KR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본교 전 구성원들에게 폭력예방교육을 실시하고</a:t>
            </a:r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, </a:t>
            </a: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교내에서 발생하는 성피해에 즉각적으로 대응하며</a:t>
            </a:r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, </a:t>
            </a: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성희롱⋅ 성폭력 피해자가 최대한 빨리 일상을 회복하고 </a:t>
            </a:r>
            <a:endParaRPr lang="en-US" altLang="ko-KR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건강한 삶을 누릴 수 있도록 전문적인 상담을 제공함으로써 </a:t>
            </a:r>
            <a:endParaRPr lang="en-US" altLang="ko-KR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교내 양성평등문화 및 심리적 지지 환경을 조성하고자 합니다</a:t>
            </a:r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.</a:t>
            </a:r>
          </a:p>
          <a:p>
            <a:pPr fontAlgn="base"/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 </a:t>
            </a:r>
            <a:endParaRPr lang="ko-KR" altLang="en-US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누군가의 도움이 절실해지고 문제 해결에 필요한 정보를 얻고자 한다면 </a:t>
            </a:r>
            <a:endParaRPr lang="en-US" altLang="ko-KR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양성평등센터 방문을 통해 전문상담사와 상담할 수 있습니다</a:t>
            </a:r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. </a:t>
            </a:r>
          </a:p>
          <a:p>
            <a:pPr fontAlgn="base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모든 개인 정보와 상담 내용은 철저히 비밀보장 됩니다</a:t>
            </a:r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. </a:t>
            </a:r>
            <a:endParaRPr lang="ko-KR" altLang="en-US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/>
            <a:r>
              <a:rPr lang="ko-KR" altLang="en-US" dirty="0">
                <a:solidFill>
                  <a:srgbClr val="0070C0"/>
                </a:solidFill>
                <a:latin typeface="THE명품굴림 " panose="02020603020101020101" pitchFamily="18" charset="-127"/>
                <a:ea typeface="THE명품굴림 " panose="02020603020101020101" pitchFamily="18" charset="-127"/>
              </a:rPr>
              <a:t>광주여자대학교 산학협력관 </a:t>
            </a:r>
            <a:r>
              <a:rPr lang="en-US" altLang="ko-KR" dirty="0">
                <a:solidFill>
                  <a:srgbClr val="0070C0"/>
                </a:solidFill>
                <a:latin typeface="THE명품굴림 " panose="02020603020101020101" pitchFamily="18" charset="-127"/>
                <a:ea typeface="THE명품굴림 " panose="02020603020101020101" pitchFamily="18" charset="-127"/>
              </a:rPr>
              <a:t>1</a:t>
            </a:r>
            <a:r>
              <a:rPr lang="ko-KR" altLang="en-US" dirty="0">
                <a:solidFill>
                  <a:srgbClr val="0070C0"/>
                </a:solidFill>
                <a:latin typeface="THE명품굴림 " panose="02020603020101020101" pitchFamily="18" charset="-127"/>
                <a:ea typeface="THE명품굴림 " panose="02020603020101020101" pitchFamily="18" charset="-127"/>
              </a:rPr>
              <a:t>층 학생상담센터 </a:t>
            </a:r>
          </a:p>
          <a:p>
            <a:pPr fontAlgn="base" latinLnBrk="0"/>
            <a:endParaRPr lang="en-US" altLang="ko-KR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 latinLnBrk="0"/>
            <a:r>
              <a:rPr lang="ko-KR" altLang="en-US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전화번호 </a:t>
            </a:r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: 062-950-3591, 3614</a:t>
            </a:r>
            <a:endParaRPr lang="ko-KR" altLang="en-US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pPr fontAlgn="base" latinLnBrk="0"/>
            <a:r>
              <a:rPr lang="en-US" altLang="ko-KR" dirty="0">
                <a:latin typeface="THE명품굴림 " panose="02020603020101020101" pitchFamily="18" charset="-127"/>
                <a:ea typeface="THE명품굴림 " panose="02020603020101020101" pitchFamily="18" charset="-127"/>
              </a:rPr>
              <a:t>E-Mail : kwu_itsnotokay@gmail.com</a:t>
            </a:r>
            <a:endParaRPr lang="ko-KR" altLang="en-US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  <a:p>
            <a:endParaRPr lang="ko-KR" altLang="en-US" dirty="0">
              <a:latin typeface="THE명품굴림 " panose="02020603020101020101" pitchFamily="18" charset="-127"/>
              <a:ea typeface="THE명품굴림 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3223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85</Words>
  <Application>Microsoft Office PowerPoint</Application>
  <PresentationFormat>와이드스크린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THE명품굴림 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상담센터</dc:creator>
  <cp:lastModifiedBy>상담센터</cp:lastModifiedBy>
  <cp:revision>5</cp:revision>
  <dcterms:created xsi:type="dcterms:W3CDTF">2021-04-27T06:55:22Z</dcterms:created>
  <dcterms:modified xsi:type="dcterms:W3CDTF">2021-06-07T07:26:37Z</dcterms:modified>
</cp:coreProperties>
</file>